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9" r:id="rId4"/>
    <p:sldId id="259" r:id="rId5"/>
    <p:sldId id="261" r:id="rId6"/>
    <p:sldId id="262" r:id="rId7"/>
    <p:sldId id="263" r:id="rId8"/>
    <p:sldId id="265" r:id="rId9"/>
    <p:sldId id="267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7E4E8-605A-49AB-8505-B30C85E2DB14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F1F3E-B76E-45AD-9416-6ACB7A6B9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85786" y="476672"/>
            <a:ext cx="7572428" cy="1809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normalizeH="0" baseline="0" noProof="0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Добрый</a:t>
            </a:r>
            <a:r>
              <a:rPr kumimoji="0" lang="ru-RU" sz="8800" b="1" i="0" u="none" strike="noStrike" kern="1200" normalizeH="0" noProof="0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 день</a:t>
            </a:r>
            <a:r>
              <a:rPr kumimoji="0" lang="ru-RU" sz="8800" b="1" i="0" u="none" strike="noStrike" kern="1200" normalizeH="0" baseline="0" noProof="0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!</a:t>
            </a:r>
            <a:endParaRPr kumimoji="0" lang="ru-RU" sz="8800" b="1" i="0" u="none" strike="noStrike" kern="1200" normalizeH="0" baseline="0" noProof="0" dirty="0">
              <a:ln w="1905">
                <a:solidFill>
                  <a:schemeClr val="tx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1031" name="Picture 7" descr="C:\Users\333\Desktop\5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86058"/>
            <a:ext cx="4552918" cy="43577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0" y="571480"/>
            <a:ext cx="9144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>
                  <a:solidFill>
                    <a:schemeClr val="tx1"/>
                  </a:solidFill>
                </a:ln>
                <a:solidFill>
                  <a:srgbClr val="006000"/>
                </a:solidFill>
              </a:rPr>
              <a:t>Тест </a:t>
            </a:r>
          </a:p>
          <a:p>
            <a:pPr algn="just"/>
            <a:r>
              <a:rPr lang="ru-RU" sz="6200" b="1" dirty="0" smtClean="0">
                <a:ln>
                  <a:solidFill>
                    <a:schemeClr val="tx1"/>
                  </a:solidFill>
                </a:ln>
                <a:solidFill>
                  <a:srgbClr val="006000"/>
                </a:solidFill>
              </a:rPr>
              <a:t>«Географическая карта»</a:t>
            </a:r>
            <a:endParaRPr lang="ru-RU" sz="6200" b="1" dirty="0">
              <a:ln>
                <a:solidFill>
                  <a:schemeClr val="tx1"/>
                </a:solidFill>
              </a:ln>
              <a:solidFill>
                <a:srgbClr val="006000"/>
              </a:solidFill>
            </a:endParaRP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571468" y="3357562"/>
          <a:ext cx="8001063" cy="1741812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889007"/>
                <a:gridCol w="889007"/>
                <a:gridCol w="889007"/>
                <a:gridCol w="889007"/>
                <a:gridCol w="889007"/>
                <a:gridCol w="889007"/>
                <a:gridCol w="889007"/>
                <a:gridCol w="889007"/>
                <a:gridCol w="889007"/>
              </a:tblGrid>
              <a:tr h="870906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  <a:tr h="870906"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00042"/>
            <a:ext cx="9144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200" b="1" dirty="0" smtClean="0">
                <a:ln>
                  <a:solidFill>
                    <a:schemeClr val="tx1"/>
                  </a:solidFill>
                </a:ln>
                <a:solidFill>
                  <a:srgbClr val="006000"/>
                </a:solidFill>
              </a:rPr>
              <a:t>Тест </a:t>
            </a:r>
          </a:p>
          <a:p>
            <a:pPr algn="just"/>
            <a:r>
              <a:rPr lang="ru-RU" sz="6200" b="1" dirty="0" smtClean="0">
                <a:ln>
                  <a:solidFill>
                    <a:schemeClr val="tx1"/>
                  </a:solidFill>
                </a:ln>
                <a:solidFill>
                  <a:srgbClr val="006000"/>
                </a:solidFill>
              </a:rPr>
              <a:t>«Географическая карта»</a:t>
            </a:r>
            <a:endParaRPr lang="ru-RU" sz="6200" b="1" dirty="0">
              <a:ln>
                <a:solidFill>
                  <a:schemeClr val="tx1"/>
                </a:solidFill>
              </a:ln>
              <a:solidFill>
                <a:srgbClr val="006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68" y="3357562"/>
          <a:ext cx="8001063" cy="1741812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889007"/>
                <a:gridCol w="889007"/>
                <a:gridCol w="889007"/>
                <a:gridCol w="889007"/>
                <a:gridCol w="889007"/>
                <a:gridCol w="889007"/>
                <a:gridCol w="889007"/>
                <a:gridCol w="889007"/>
                <a:gridCol w="889007"/>
              </a:tblGrid>
              <a:tr h="870906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4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  <a:tr h="870906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Л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И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Т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О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С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Ф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Е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Р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48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земного шара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2500306"/>
            <a:ext cx="87154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узнать о внутреннем строении Земного шара и о способах изучения земных недр.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4000504"/>
            <a:ext cx="76438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План урока:</a:t>
            </a:r>
          </a:p>
          <a:p>
            <a:pPr lvl="0" algn="ctr"/>
            <a:r>
              <a:rPr lang="ru-RU" sz="3200" b="1" i="1" dirty="0" smtClean="0"/>
              <a:t>1. Внутреннее строение Земли;</a:t>
            </a:r>
          </a:p>
          <a:p>
            <a:pPr lvl="0" algn="ctr"/>
            <a:r>
              <a:rPr lang="ru-RU" sz="3200" b="1" i="1" dirty="0" smtClean="0"/>
              <a:t>2. Изучение недр Земли;</a:t>
            </a:r>
          </a:p>
          <a:p>
            <a:pPr lvl="0" algn="ctr"/>
            <a:r>
              <a:rPr lang="ru-RU" sz="3200" b="1" i="1" dirty="0" smtClean="0"/>
              <a:t>3. Литосфера.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1714488"/>
            <a:ext cx="5214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Цель урока : 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novayarealnost.ucoz.ru/avatar/72/C5DK_BP_uID-3_Pic_26209_earthIns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714488"/>
            <a:ext cx="3500462" cy="3383347"/>
          </a:xfrm>
          <a:prstGeom prst="rect">
            <a:avLst/>
          </a:prstGeom>
          <a:noFill/>
        </p:spPr>
      </p:pic>
      <p:pic>
        <p:nvPicPr>
          <p:cNvPr id="5" name="Picture 2" descr="http://www.sympaty.net/wp-content/uploads/2014/03/polza-i-vred-kurinyx-yaic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3821030" cy="3071810"/>
          </a:xfrm>
          <a:prstGeom prst="rect">
            <a:avLst/>
          </a:prstGeom>
          <a:noFill/>
        </p:spPr>
      </p:pic>
      <p:pic>
        <p:nvPicPr>
          <p:cNvPr id="18436" name="Picture 4" descr="http://tolkopolza.com/wp-content/uploads/2015/06/peac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5116" y="1"/>
            <a:ext cx="3748884" cy="2786057"/>
          </a:xfrm>
          <a:prstGeom prst="rect">
            <a:avLst/>
          </a:prstGeom>
          <a:noFill/>
        </p:spPr>
      </p:pic>
      <p:sp>
        <p:nvSpPr>
          <p:cNvPr id="18438" name="AutoShape 6" descr="data:image/jpeg;base64,/9j/4AAQSkZJRgABAQAAAQABAAD/2wCEAAkGBxQSEhUUExQVFhQUFhcXFxgVGBUaFhoVFRcXFhsZGBcYHCggGBolHhQXIzEhJSkrLi4uGCIzODMsNygtLiwBCgoKDg0OGxAQGywkICUsLzgsNCwsLCwsLSwsLywsLCwsLCwsLCwtNSwsNywsLCwsLCwsLCw0LCwsLCwsNDQsLP/AABEIANkA6AMBIgACEQEDEQH/xAAcAAEAAgMBAQEAAAAAAAAAAAAABQYDBAcCAQj/xAA8EAABAwIEBAQDBwQABgMAAAABAAIRAyEEBRIxBkFRYRMicaEygZEHFCNCscHRUuHw8RVicoKSsiRjc//EABsBAQACAwEBAAAAAAAAAAAAAAADBAECBQYH/8QALxEAAgIBBAAEBAYCAwAAAAAAAAECAxEEEiExBRNBUSIyYYEUI3Gx0fCR4TNCwf/aAAwDAQACEQMRAD8A7iiIgCIiAIiIAiIgCIiAIiIAiIgCIiAIiIAqVxTxTUbiBh8MQCwaqzyJAB2aO/Mq05vjfBo1KsatDSY6npPJcPONqO8ZrGEVaxMEkm7je/PdVNXbKMdsO2XtDTGcnKfSOt8D46pXw7n1HavxXhp6tBj9ZVhUZw1lYwuGpUR+Rgk9Xbk/MqTVitNQSfZVtalNtdZCIi3IwiIgCIiAIiIAiIgCIiAIiIAiIgCIiAIiIAiIgCIiAIiICA42xvh4ZwF3VIaB67qq8F5U01g9wM945XU1xjimmrTZBJaCTHIuiB7KU4eaYFgA0W6mVzLG5apJehdhLZS1jsm0RF0ykEREAREQBERAEREAREQBERAEREAREQBERAEREAREQBERAEREBCZ7koqB1RsipA9DHbqtfhGq2CATPMHlH6KxqrY7DfdsW2q2zK1nDkH/ANwqOorcJxuj6d/ySeY9u1lpRfGukT1X1XiMIiIAiIgCIiAIiIAiIgCIiAIiIAiIgCIiAIiIAiIgCIiAIiIAtLOcF41JzOcS09HC4K3UWJJNYYIrh3GeJSE/E2xHQixUqoHDgUcW5vKr5h0k7+491PKKjO3a/TgyERFMYCIiAIiIAiIgCIiAIiIAiIgCIiAIiIAiIgCIiAIiIAiIgCIiAhs7GmpRf0Me4UyoPiKp+JQZzc/2sP3U4oofPL7fsZ9Asdeu1g1PcGgcyYXjHYptKm6o7Zom257DuuZZpm78W8OfDWQ8MDZtfYnmYHv2Wt16rX1JK697Ol4LH06wJpPa8AwdJBg9D0WyuOcCYfFjEMa1oZuHVN5DRYFuxHX9iuxraqxzTyZurUGsMIiKUhCIiAIiIAiIgCIiAIiIAiIgCIiAIi18djWUm6nmB7n0QJZNhYamJY3dwHzXN+KePy2Wst2G/wA1z/G8UYioT5oHuoZ3xidTTeFW3LL4R+h6eLY7Z7T81nX5kwmLxBd5H1NW9iZV4yDj7FYYtZiR4jJEk2fpPQ7Ej3WkdSn2ie/wSyCzCSf06Z2NFrZfjqdem2pScHMcJBC9Y3ECmwuPLbuTsFYbSWTitNPDIqqzxcY3pSE/P/Z9lM1qrWNLnENaBJJMADuVB4PEU8NRfiK7w0OMyeY5ADmSZsqNmecYjN6oo0GltFpkid+jqrhYDsPcqGMtscvtm+3JtZ/xGcZVaymHeC1/l0g6nu2mOnT5rcy7guuT53inTcZIF3TyMbAqz8N8NUsI23mqH4nnf0aPyhTa0/DbnusHmNcIj8oyenhmwwSTu4xqP02HYKQRFZjFRWEaNt8sIiLJgIiIAiIgCIiAwY3FtpML3mAFQc6+0INJDSGj3Xn7Sc3g6NVhy7rj2YVA51iSoLbdvR2NBoI2rdM6Qz7RBN3n6lTuU8f03GC8fVcRaxe9EKBXyOnLwqlo/TuBzZlQAgj5KQBlfm/J+IMTR+HU4D/LroPCX2nU6hFPEAUn7TPlP12ViFyZx9T4bZXzHlHUEWOjVDgCDIKyKY5hjr1Qxpc4wAJK45xtxgXvIYew7BXL7S848KjoBjUJd6dFxNrXVqm0zsq99mOEdrwvSKf5k+jG5znkkyV8U9ispFOlfeFD4GPFZq21CZ9VSa55PS1STXB0HgDICG+I9vxbT0Unxfw5Sq0y4eV7QSD6dVZ8uphtMRtCqnG2IJGgP0ANLnH2A/VXXFRhg87C+y7U7k8FS4H4pq5e+XNc7CvdDxuGn+pvQ9ua6DxHxXTJ8vmpMAIO2pxvaem3zKoeExzMPSfs8VANDTe/WOikeHsuD69GpmEinVJFNmzNYjSKvQG8D67qtmTjsT4MeIqFt2a4/Eu8ev290bWAyvF5xUFSsTSwrDDY+HSLRTB+I9XH+y6hlOV0sNTFOk0NaN+pPVx5lbbGAAAAAAQALAAcgF6V2Fajz6nFlJsIiKQ1CIiAIiIAiIgCIiAKv8XcSswdImQahHlH7lbXEmfU8HSL3kT+VvU/wuEZvmNXH1y4yZPyhRW2bVhdl/RaN3S3S+VGnm+ZVMVUJJNytV2C0iSrZguHwwSblROeUSwqm0+2ekrth8kOiAIUlk2DFVwabSVGVX3WXBYrQ4EGEijNtjSwjseR8PUmMs0d5UHxfwG14NSgIeL6eql+DM+FZkOI1gXg7qz4iu1rC97g1o3J2VzbFo87K62FvfJzT7PePjhX/dsUTonS1x/Lyh3Zdsa8ESDIIkEdF+b8yy2k+tUqGS19R2ibDe5I3O45iy28Xm+PpxR8eoG0w3SKbgGhkAtjTu2I3PNQrUKCwy/LwizUS3QxHPuS32n4yrVrkNY4sbuYMSO+1lg4TwTAzW5zdbjZsi391D/8L8QB76oJvaCTPxcrDfn1W1iMufR8J9LVAAdPLxBc7i4FpHdQStTluwdSvQOFSrUln9C15rhQaL9Q8oabrlz33srtj+JKtXAuYaYkODajhIaA8kt09JiI+ltqISsWNPGCXRVzrUlPvJ3vhPMBWwtJwNywA+osVTOPKrfvAAOogDyjbUJ+LsJ2UBwxmlehTcGTNS1Mc5du4Dl6q3YDgYuoOc9//wAh4kTJaB/S7159FPuc44R5+9KnUSUZevftn+DSyrhx4eH1rEkeaZ3Ew30HPutXMM7L/Fw9dos8tbp2bB8sH6XX3D4nG4b8CpUZRYDDfHaS1rf/AK6sQRa0meyhsxwYNUNoPFZ5Mk07iZmeyq/Enk6vh2lrrk3Jp56azxj1z0dO+zrio1R91xB/Hpjyk7vYNvVwCva/N2KZicLWbWc1zKjXBwcRYkd+a/QOQ5m3E4enWb+doJ7HmFeos3Zi+0cvxnQxpkrq8bZe3Sf0JBERWDiBERAEREAREQBauaY9mHpPq1DDWNJP8LaXNPtsxzhQp0m7Odqf6Cw/dazlti2TaerzbFD3KLm2aVszxBN4nyt5BvJXDJMiZRaABLuZVc4MLGtnmdyrvRxbQq0FnlnZvm4/lw4SNhuX9lz3jbFM1aRyJE33CsXF/GXh0/DpfEbF3MWXKcRiC4yTMnn35rFjXSJNHVL55fY8VHrG107FeS5Yw660SLFksFr4VzjwXea08/RWirn/AN7LnmRRpA6W2Ic7m4jmf8tzpGUYAkCo4SwuiDIBABJk9ICv/DWXtdhTMGdQjytA8xGm43MHpcj5ZlN/KjSrTx/5pkCykK01BDAXNinvctMkf+PupOtiAaYboaXMEDSBYWkk8zAA+qmMpo0Wu0l0NcCBNhBdYbmDb5d1EZ9UbSP4e4JDpgwRH8qs1tWcnZharLFWl10b7S0UmyRAcSSAAXFwEbcxC0ckxDn1y173lpJLY3aYM6elhsozNM6DqLG7EEknvt+gWrkmNIqse0TpcCYnaYPw3C1834ljokWnxVPd284/v1MnEdE4VlWlOpj3NDXf1aYeHD/t/wDZR2R5HqZ49UeT8jT+c9T/AMg9/RTmY4n71inU6nn8I+VtRvnNIFzjEACYjlsBCmM6xbKdN9YNH4bR4bIG/wAAkf0gkFbSfpE4mr1d2VWl8Txlr9F/foUjPcUWPDWk+IPjItp6MH7/AEV34L4z1tFOsfONj1H8rl7pcS5xlxJJ6km5KzYZ5YC7YxA+fP6KSuTh0WvwVXkqt/5+p+haONZUEGCD1ghZqOHpMuxjG/8AS0D9FwTKuIa1FwIeSOh2XU8p4hbUpB07jZWoWqRy9R4bOpZi8pklxHhWV6bqbgCCPoeoWx9m9I08N4RvoMKAxeZybK18G04pOd1K3jhyyQalSr02x9ZTLCiIpjjBERAEREAREQBc++03Cai2di39yugqvcaYDxaBI3Zf5c1rJZRNRPbYmciwdA0/hW7WxztK1/Eh0FZC4EKtg7TeeWVDOahLzPdRjgrdj8ADcBQz8qPVa7SdW8EK5esLRL3Bo3cYUg/Kytvh7DBlRzn/AJRA9Tz9k6WTRPfJRRZ6eCDfDoNAJeA4THlLBqM7EhzQf9bStRjxSayh5qWkkuYw64aCfMD+Y6h5u46KOw7SHBzXAG5BbcaWtJJ0n/p2i8qdy2tpaH0XNc+Hw1zry+0uO28myr9tnYknXBY5/bPPft6Y++SrY5xDRpDp3i5+J1voLdysVHCvrPPivLWjc7kx0WWjTqVcS9rz8B8wBMGCBv63+StWXZQ4y42gWBvM8ydzO6pyT9C1dqlUsZ5/n2IzA4OnTLS2m0jeXXdA2uRd3ZWfL8E57ZcwNBuRpkBl7G3b2Vfx+INFxBJNztECevQhWjIs2NQbCNRaRJt+YXAvI+m+yzRFOXxHK1rs8vfFfcqvEuXFmIbXoiK4JFTXOh9Is+OdrAFpAM9rLUxuIY6nUY4S6oGg+G+WDzSYkSREfurfxg6pTdTLSDBiCN2P+Jp9Yb6RK5jhqTvHcymCQ17g0OMENDiIdPMBWLFtfBJoaa7oKcvb9jHmOUMbdtrbEqJrCbdNxz9R1VqxJfF+e4P6qtPrllQPaILXA87wZ+izGTzhl62lKGY9o06TCTYK05ExzGxO5XrwKb2irSADXyY/pIN2n0/cKYyPKHvIDWklTKt5KctVHZzwbmVYV1R4G8ldXy7C+FTazoL+qi+HchFABzoL/wBP7qdV2uG1Hl9dqvOliPSCIikKAREQBERAEREB8KxVFlKwvQHNOMuFyxxq0hLDcgfl/sqW6oW7rvFQTuqnn3C1GpJb5HdtvpyUMoeqOhTq8LbI5r98BF1o1sVdWHMOGHMmPZQeIylwWjTLatiyLq448gpbIqmlj3uE9J7W35b9FoPy49FuYGgWwD1m/wDykO5/JayXwklE4u1EzhMPpotl4h4a54DSHaGmQBz3J3I2XzFvpBn4bnay0BgANy0g6YG/S/MhfGNfUptLmwxjYDgJJAIsBuZPWLGVr4io1tMtaLt1EEnzeaRqbOxBBF9pB3hUpHooPjPfP9/8N7gykHNeXDd7iep0tbE/Mu+qseYY6HGAQANPYj/SqfBuM0taP/0EGIsQ7rJBB37FSGPxXiN16ojYA8jzjqTuoJZ3NFOyO+1ykRWYYxzn6oB9/VW3h8BtNmpsOJLhewdFjftKgcpo0niXnY7He+wlSmLzNjYaalMaRPPSOnIkmDNlpGL7JNRZvXlRXRn4gxDXFjakveHnTpmWgRG+wmL9lXMZhS+vVq0i0g1XmJAvqMwDyladPHGs9zmg6hJDtR2kWAi/X0C3Mto02PDXudpMER5XERsdQgE2ghTptrDLNFflR49F/tmXE1gyfEaQSLAyNrbEdiFWMWzW4BgJLjAaBJJ6Ac1Y8+qAtYDZzRBJ3I5c+VworGUn4Wo5sgVGiCRfTrbsO8H3T/sT5xXx288fobvC9VrKBBGomo5wk2A0tBt8mq6jjAU9NPD0w0WDqjo1HqQNh15+ioeFI0wIFm3AuSBeb9CJPOAt1jgCZ6NMn/t/lRX6iyLai8Hz3xLUSeomk+MnXafEtIua0EumJeYa31vf5QpXC4xlSdDg6N45Lj2GxxEdCPfpbkp3B5o9rC1riwc9NjJ2uOWyVeK2Rf5iyvp/f3KUbfc6WiqmU5+/U2mWt083OcZ3uS5x9jCs9Ou13wuafQg/ouxp9VC5ZiSppmRERWDIREQBERAFieFlXlwQGpUWlWZKkajVruYsGyIXE4IFRGKyYHkrW6msTqKxg2UmUatkQ6KF4iykspa2j4DJ9Db+F0uphgtXEYFrmlrhLXAgjqDZauKawS13OElL2OQYHMKjG6HE6Y07usDt5ugJUo5rKbjLPFc6T+IHaTYyAZkAT0jYrUzvKn4St4by40XHyGYlvQnt0WJlYucNRLtOwLuXr3C584OL5PYafUQuhmP3+p4r6sPVLwSWu8xbuRq5eon6LVxGZ63Es0ta0TFxYRaDv9bwt+iwEy6XDRrbckxEATHKVqtpNcXuLbiNxIOk79v9qJpZ5J/KfzJmm7HG4a6Sb2tEcjyG3JeTTfUPnPIWUqMGHBxAu0w6biPKA79ZPVbD6QbpJEGALdRz9f4Rv2N4U+snkx5E91Go0t8pBsf2+am82DXNJhgcbkttuTsAYDe0clo0MfoFy0+U2cN+08itLFZ0DuLwRIG46H67rC6wSyjmaljGDw+pMudUa11KC0FpJLm3aI20kj5TtC0Kmup5nSS90lxiSTcn2K9UiapMDe3lEE2AsBa1vrK38BTaGkAeczJdcBrbwBzNk+VcnI8W8Ujp44i/ifX0PtKiGNB2EG6yiqXHb+kHuLCe2wXynTaRq1a3ETfYATb/AEvDKT3z0A80RHOP0H0VeUMng5NyeWbFCtA5G+0X2MH/ADopbCEmJsDbfkIj0uojDEN2kmRsLHSOp9VuiobaREbHczc87KvKs0J+hVBFunXrMf50UrkuOFB86A4mxLnaYbPcf5yhVjDuIuTJPX5Tz6x9VINdNvpF+9o9ehWIpwkpR7RJGR0/D121GhzDLTsR2WVVzIM6Li2l4YIFpZyHUgqxr0tFythuX3/Usp5CIimMhERAEREBjcFhe1bBWNzUBquasTgtwsWN1JYMmmQvBatt1FeDSQyRGa5ZTrsLKjQQfqD1B5FczzzhathySyXUjzEzbrC6+6kterh5WkoKXZPTfOp5iziOHxWjUIDmPNyTcEARfkJCxuxDQ8gCGkt33EHqd/49V0LO+BqdVxfTJpOMzpALDPVp2+UKqYrgXEtNnNe3luD9Cqc9O/Q9HpvF62lv4ZH+IWOOhzXAWubEEdLdR8wvWLzEuDZAmIGkXtzMbkrcpcJYkflaO5JJ9gt/C8E1CRqdEf0iPc+q0WnmyzLxjTx57ZXKzwaVvM9zgdQny7+V02MkbjotI0wALguO4vA7HuP3XRHcCSAAdIG9pLvmdvkqzmHCdbDAF4s5xiJi209CZ9liyHkxy0cXXeN2STVa4NHKa7i+ZJcbWtMnstmgfDqHYeYx6duey9MwRYTIcDv6SJ/RZxRDvMLbb26CZ/ZUJWKTbPL2WOcm32fH09D5As7zCxsDyj2Xp+EsS2Y3LRuOnqP0UgGCNPS4I5Ty7rGx5ZIETt2nr3WN2TXJgwxIHv6dltAjn7/2Rt4sB3Fp+i9tpkmAFjIWT5TqiYJ/aP5W2zFU9ufcH0EGOy8/8Ke/8tuXb15/JSGGyQwWlpIsQbTPaVnY2SKMjDQxWxa64O4JBHLf6rofD2K8SiPxfEcNzEEdiP35qis4cfuGu+cfoCrDwtQrUamks8j9zEEdLnkrWj3V2crh/qSV7k+S2oiLtE4REQBERAfF8IX0ogPML5pXtEBj0poWREBi8JfDQCzIgNc4YL59zb0WyiA1fuTei9twreizogMYohfHUAdwFlRARWYZBRrOa57BqbsRaR0PUKGPAtGTBdpv5bGDEWJVuC+qCemqm8yijVxT7RQH8D1Bq01BH5ZntvH6ha9Lg6udUkN6XkHrsOi6Mig/AVemf8mvlRKhheDgANTjI3iIPtIUpguGqNP4W363J+pU4imjpao9I2UUjSZlzByWZuFaOSzoptqNjwKY6L0AvqLYBEXl+x9EB91DqF8WpS5ev8ItYy3GWs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0" name="AutoShape 8" descr="data:image/jpeg;base64,/9j/4AAQSkZJRgABAQAAAQABAAD/2wCEAAkGBxQSEhUUExQVFhQUFhcXFxgVGBUaFhoVFRcXFhsZGBcYHCggGBolHhQXIzEhJSkrLi4uGCIzODMsNygtLiwBCgoKDg0OGxAQGywkICUsLzgsNCwsLCwsLSwsLywsLCwsLCwsLCwtNSwsNywsLCwsLCwsLCw0LCwsLCwsNDQsLP/AABEIANkA6AMBIgACEQEDEQH/xAAcAAEAAgMBAQEAAAAAAAAAAAAABQYDBAcCAQj/xAA8EAABAwIEBAQDBwQABgMAAAABAAIRAyEEBRIxBkFRYRMicaEygZEHFCNCscHRUuHw8RVicoKSsiRjc//EABsBAQACAwEBAAAAAAAAAAAAAAADBAECBQYH/8QALxEAAgIBBAAEBAYCAwAAAAAAAAECAxEEEiExBRNBUSIyYYEUI3Gx0fCR4TNCwf/aAAwDAQACEQMRAD8A7iiIgCIiAIiIAiIgCIiAIiIAiIgCIiAIiIAqVxTxTUbiBh8MQCwaqzyJAB2aO/Mq05vjfBo1KsatDSY6npPJcPONqO8ZrGEVaxMEkm7je/PdVNXbKMdsO2XtDTGcnKfSOt8D46pXw7n1HavxXhp6tBj9ZVhUZw1lYwuGpUR+Rgk9Xbk/MqTVitNQSfZVtalNtdZCIi3IwiIgCIiAIiIAiIgCIiAIiIAiIgCIiAIiIAiIgCIiAIiICA42xvh4ZwF3VIaB67qq8F5U01g9wM945XU1xjimmrTZBJaCTHIuiB7KU4eaYFgA0W6mVzLG5apJehdhLZS1jsm0RF0ykEREAREQBERAEREAREQBERAEREAREQBERAEREAREQBERAEREBCZ7koqB1RsipA9DHbqtfhGq2CATPMHlH6KxqrY7DfdsW2q2zK1nDkH/ANwqOorcJxuj6d/ySeY9u1lpRfGukT1X1XiMIiIAiIgCIiAIiIAiIgCIiAIiIAiIgCIiAIiIAiIgCIiAIiIAtLOcF41JzOcS09HC4K3UWJJNYYIrh3GeJSE/E2xHQixUqoHDgUcW5vKr5h0k7+491PKKjO3a/TgyERFMYCIiAIiIAiIgCIiAIiIAiIgCIiAIiIAiIgCIiAIiIAiIgCIiAhs7GmpRf0Me4UyoPiKp+JQZzc/2sP3U4oofPL7fsZ9Asdeu1g1PcGgcyYXjHYptKm6o7Zom257DuuZZpm78W8OfDWQ8MDZtfYnmYHv2Wt16rX1JK697Ol4LH06wJpPa8AwdJBg9D0WyuOcCYfFjEMa1oZuHVN5DRYFuxHX9iuxraqxzTyZurUGsMIiKUhCIiAIiIAiIgCIiAIiIAiIgCIiAIi18djWUm6nmB7n0QJZNhYamJY3dwHzXN+KePy2Wst2G/wA1z/G8UYioT5oHuoZ3xidTTeFW3LL4R+h6eLY7Z7T81nX5kwmLxBd5H1NW9iZV4yDj7FYYtZiR4jJEk2fpPQ7Ej3WkdSn2ie/wSyCzCSf06Z2NFrZfjqdem2pScHMcJBC9Y3ECmwuPLbuTsFYbSWTitNPDIqqzxcY3pSE/P/Z9lM1qrWNLnENaBJJMADuVB4PEU8NRfiK7w0OMyeY5ADmSZsqNmecYjN6oo0GltFpkid+jqrhYDsPcqGMtscvtm+3JtZ/xGcZVaymHeC1/l0g6nu2mOnT5rcy7guuT53inTcZIF3TyMbAqz8N8NUsI23mqH4nnf0aPyhTa0/DbnusHmNcIj8oyenhmwwSTu4xqP02HYKQRFZjFRWEaNt8sIiLJgIiIAiIgCIiAwY3FtpML3mAFQc6+0INJDSGj3Xn7Sc3g6NVhy7rj2YVA51iSoLbdvR2NBoI2rdM6Qz7RBN3n6lTuU8f03GC8fVcRaxe9EKBXyOnLwqlo/TuBzZlQAgj5KQBlfm/J+IMTR+HU4D/LroPCX2nU6hFPEAUn7TPlP12ViFyZx9T4bZXzHlHUEWOjVDgCDIKyKY5hjr1Qxpc4wAJK45xtxgXvIYew7BXL7S848KjoBjUJd6dFxNrXVqm0zsq99mOEdrwvSKf5k+jG5znkkyV8U9ispFOlfeFD4GPFZq21CZ9VSa55PS1STXB0HgDICG+I9vxbT0Unxfw5Sq0y4eV7QSD6dVZ8uphtMRtCqnG2IJGgP0ANLnH2A/VXXFRhg87C+y7U7k8FS4H4pq5e+XNc7CvdDxuGn+pvQ9ua6DxHxXTJ8vmpMAIO2pxvaem3zKoeExzMPSfs8VANDTe/WOikeHsuD69GpmEinVJFNmzNYjSKvQG8D67qtmTjsT4MeIqFt2a4/Eu8ev290bWAyvF5xUFSsTSwrDDY+HSLRTB+I9XH+y6hlOV0sNTFOk0NaN+pPVx5lbbGAAAAAAQALAAcgF6V2Fajz6nFlJsIiKQ1CIiAIiIAiIgCIiAKv8XcSswdImQahHlH7lbXEmfU8HSL3kT+VvU/wuEZvmNXH1y4yZPyhRW2bVhdl/RaN3S3S+VGnm+ZVMVUJJNytV2C0iSrZguHwwSblROeUSwqm0+2ekrth8kOiAIUlk2DFVwabSVGVX3WXBYrQ4EGEijNtjSwjseR8PUmMs0d5UHxfwG14NSgIeL6eql+DM+FZkOI1gXg7qz4iu1rC97g1o3J2VzbFo87K62FvfJzT7PePjhX/dsUTonS1x/Lyh3Zdsa8ESDIIkEdF+b8yy2k+tUqGS19R2ibDe5I3O45iy28Xm+PpxR8eoG0w3SKbgGhkAtjTu2I3PNQrUKCwy/LwizUS3QxHPuS32n4yrVrkNY4sbuYMSO+1lg4TwTAzW5zdbjZsi391D/8L8QB76oJvaCTPxcrDfn1W1iMufR8J9LVAAdPLxBc7i4FpHdQStTluwdSvQOFSrUln9C15rhQaL9Q8oabrlz33srtj+JKtXAuYaYkODajhIaA8kt09JiI+ltqISsWNPGCXRVzrUlPvJ3vhPMBWwtJwNywA+osVTOPKrfvAAOogDyjbUJ+LsJ2UBwxmlehTcGTNS1Mc5du4Dl6q3YDgYuoOc9//wAh4kTJaB/S7159FPuc44R5+9KnUSUZevftn+DSyrhx4eH1rEkeaZ3Ew30HPutXMM7L/Fw9dos8tbp2bB8sH6XX3D4nG4b8CpUZRYDDfHaS1rf/AK6sQRa0meyhsxwYNUNoPFZ5Mk07iZmeyq/Enk6vh2lrrk3Jp56azxj1z0dO+zrio1R91xB/Hpjyk7vYNvVwCva/N2KZicLWbWc1zKjXBwcRYkd+a/QOQ5m3E4enWb+doJ7HmFeos3Zi+0cvxnQxpkrq8bZe3Sf0JBERWDiBERAEREAREQBauaY9mHpPq1DDWNJP8LaXNPtsxzhQp0m7Odqf6Cw/dazlti2TaerzbFD3KLm2aVszxBN4nyt5BvJXDJMiZRaABLuZVc4MLGtnmdyrvRxbQq0FnlnZvm4/lw4SNhuX9lz3jbFM1aRyJE33CsXF/GXh0/DpfEbF3MWXKcRiC4yTMnn35rFjXSJNHVL55fY8VHrG107FeS5Yw660SLFksFr4VzjwXea08/RWirn/AN7LnmRRpA6W2Ic7m4jmf8tzpGUYAkCo4SwuiDIBABJk9ICv/DWXtdhTMGdQjytA8xGm43MHpcj5ZlN/KjSrTx/5pkCykK01BDAXNinvctMkf+PupOtiAaYboaXMEDSBYWkk8zAA+qmMpo0Wu0l0NcCBNhBdYbmDb5d1EZ9UbSP4e4JDpgwRH8qs1tWcnZharLFWl10b7S0UmyRAcSSAAXFwEbcxC0ckxDn1y173lpJLY3aYM6elhsozNM6DqLG7EEknvt+gWrkmNIqse0TpcCYnaYPw3C1834ljokWnxVPd284/v1MnEdE4VlWlOpj3NDXf1aYeHD/t/wDZR2R5HqZ49UeT8jT+c9T/AMg9/RTmY4n71inU6nn8I+VtRvnNIFzjEACYjlsBCmM6xbKdN9YNH4bR4bIG/wAAkf0gkFbSfpE4mr1d2VWl8Txlr9F/foUjPcUWPDWk+IPjItp6MH7/AEV34L4z1tFOsfONj1H8rl7pcS5xlxJJ6km5KzYZ5YC7YxA+fP6KSuTh0WvwVXkqt/5+p+haONZUEGCD1ghZqOHpMuxjG/8AS0D9FwTKuIa1FwIeSOh2XU8p4hbUpB07jZWoWqRy9R4bOpZi8pklxHhWV6bqbgCCPoeoWx9m9I08N4RvoMKAxeZybK18G04pOd1K3jhyyQalSr02x9ZTLCiIpjjBERAEREAREQBc++03Cai2di39yugqvcaYDxaBI3Zf5c1rJZRNRPbYmciwdA0/hW7WxztK1/Eh0FZC4EKtg7TeeWVDOahLzPdRjgrdj8ADcBQz8qPVa7SdW8EK5esLRL3Bo3cYUg/Kytvh7DBlRzn/AJRA9Tz9k6WTRPfJRRZ6eCDfDoNAJeA4THlLBqM7EhzQf9bStRjxSayh5qWkkuYw64aCfMD+Y6h5u46KOw7SHBzXAG5BbcaWtJJ0n/p2i8qdy2tpaH0XNc+Hw1zry+0uO28myr9tnYknXBY5/bPPft6Y++SrY5xDRpDp3i5+J1voLdysVHCvrPPivLWjc7kx0WWjTqVcS9rz8B8wBMGCBv63+StWXZQ4y42gWBvM8ydzO6pyT9C1dqlUsZ5/n2IzA4OnTLS2m0jeXXdA2uRd3ZWfL8E57ZcwNBuRpkBl7G3b2Vfx+INFxBJNztECevQhWjIs2NQbCNRaRJt+YXAvI+m+yzRFOXxHK1rs8vfFfcqvEuXFmIbXoiK4JFTXOh9Is+OdrAFpAM9rLUxuIY6nUY4S6oGg+G+WDzSYkSREfurfxg6pTdTLSDBiCN2P+Jp9Yb6RK5jhqTvHcymCQ17g0OMENDiIdPMBWLFtfBJoaa7oKcvb9jHmOUMbdtrbEqJrCbdNxz9R1VqxJfF+e4P6qtPrllQPaILXA87wZ+izGTzhl62lKGY9o06TCTYK05ExzGxO5XrwKb2irSADXyY/pIN2n0/cKYyPKHvIDWklTKt5KctVHZzwbmVYV1R4G8ldXy7C+FTazoL+qi+HchFABzoL/wBP7qdV2uG1Hl9dqvOliPSCIikKAREQBERAEREB8KxVFlKwvQHNOMuFyxxq0hLDcgfl/sqW6oW7rvFQTuqnn3C1GpJb5HdtvpyUMoeqOhTq8LbI5r98BF1o1sVdWHMOGHMmPZQeIylwWjTLatiyLq448gpbIqmlj3uE9J7W35b9FoPy49FuYGgWwD1m/wDykO5/JayXwklE4u1EzhMPpotl4h4a54DSHaGmQBz3J3I2XzFvpBn4bnay0BgANy0g6YG/S/MhfGNfUptLmwxjYDgJJAIsBuZPWLGVr4io1tMtaLt1EEnzeaRqbOxBBF9pB3hUpHooPjPfP9/8N7gykHNeXDd7iep0tbE/Mu+qseYY6HGAQANPYj/SqfBuM0taP/0EGIsQ7rJBB37FSGPxXiN16ojYA8jzjqTuoJZ3NFOyO+1ykRWYYxzn6oB9/VW3h8BtNmpsOJLhewdFjftKgcpo0niXnY7He+wlSmLzNjYaalMaRPPSOnIkmDNlpGL7JNRZvXlRXRn4gxDXFjakveHnTpmWgRG+wmL9lXMZhS+vVq0i0g1XmJAvqMwDyladPHGs9zmg6hJDtR2kWAi/X0C3Mto02PDXudpMER5XERsdQgE2ghTptrDLNFflR49F/tmXE1gyfEaQSLAyNrbEdiFWMWzW4BgJLjAaBJJ6Ac1Y8+qAtYDZzRBJ3I5c+VworGUn4Wo5sgVGiCRfTrbsO8H3T/sT5xXx288fobvC9VrKBBGomo5wk2A0tBt8mq6jjAU9NPD0w0WDqjo1HqQNh15+ioeFI0wIFm3AuSBeb9CJPOAt1jgCZ6NMn/t/lRX6iyLai8Hz3xLUSeomk+MnXafEtIua0EumJeYa31vf5QpXC4xlSdDg6N45Lj2GxxEdCPfpbkp3B5o9rC1riwc9NjJ2uOWyVeK2Rf5iyvp/f3KUbfc6WiqmU5+/U2mWt083OcZ3uS5x9jCs9Ou13wuafQg/ouxp9VC5ZiSppmRERWDIREQBERAFieFlXlwQGpUWlWZKkajVruYsGyIXE4IFRGKyYHkrW6msTqKxg2UmUatkQ6KF4iykspa2j4DJ9Db+F0uphgtXEYFrmlrhLXAgjqDZauKawS13OElL2OQYHMKjG6HE6Y07usDt5ugJUo5rKbjLPFc6T+IHaTYyAZkAT0jYrUzvKn4St4by40XHyGYlvQnt0WJlYucNRLtOwLuXr3C584OL5PYafUQuhmP3+p4r6sPVLwSWu8xbuRq5eon6LVxGZ63Es0ta0TFxYRaDv9bwt+iwEy6XDRrbckxEATHKVqtpNcXuLbiNxIOk79v9qJpZ5J/KfzJmm7HG4a6Sb2tEcjyG3JeTTfUPnPIWUqMGHBxAu0w6biPKA79ZPVbD6QbpJEGALdRz9f4Rv2N4U+snkx5E91Go0t8pBsf2+am82DXNJhgcbkttuTsAYDe0clo0MfoFy0+U2cN+08itLFZ0DuLwRIG46H67rC6wSyjmaljGDw+pMudUa11KC0FpJLm3aI20kj5TtC0Kmup5nSS90lxiSTcn2K9UiapMDe3lEE2AsBa1vrK38BTaGkAeczJdcBrbwBzNk+VcnI8W8Ujp44i/ifX0PtKiGNB2EG6yiqXHb+kHuLCe2wXynTaRq1a3ETfYATb/AEvDKT3z0A80RHOP0H0VeUMng5NyeWbFCtA5G+0X2MH/ADopbCEmJsDbfkIj0uojDEN2kmRsLHSOp9VuiobaREbHczc87KvKs0J+hVBFunXrMf50UrkuOFB86A4mxLnaYbPcf5yhVjDuIuTJPX5Tz6x9VINdNvpF+9o9ehWIpwkpR7RJGR0/D121GhzDLTsR2WVVzIM6Li2l4YIFpZyHUgqxr0tFythuX3/Usp5CIimMhERAEREBjcFhe1bBWNzUBquasTgtwsWN1JYMmmQvBatt1FeDSQyRGa5ZTrsLKjQQfqD1B5FczzzhathySyXUjzEzbrC6+6kterh5WkoKXZPTfOp5iziOHxWjUIDmPNyTcEARfkJCxuxDQ8gCGkt33EHqd/49V0LO+BqdVxfTJpOMzpALDPVp2+UKqYrgXEtNnNe3luD9Cqc9O/Q9HpvF62lv4ZH+IWOOhzXAWubEEdLdR8wvWLzEuDZAmIGkXtzMbkrcpcJYkflaO5JJ9gt/C8E1CRqdEf0iPc+q0WnmyzLxjTx57ZXKzwaVvM9zgdQny7+V02MkbjotI0wALguO4vA7HuP3XRHcCSAAdIG9pLvmdvkqzmHCdbDAF4s5xiJi209CZ9liyHkxy0cXXeN2STVa4NHKa7i+ZJcbWtMnstmgfDqHYeYx6duey9MwRYTIcDv6SJ/RZxRDvMLbb26CZ/ZUJWKTbPL2WOcm32fH09D5As7zCxsDyj2Xp+EsS2Y3LRuOnqP0UgGCNPS4I5Ty7rGx5ZIETt2nr3WN2TXJgwxIHv6dltAjn7/2Rt4sB3Fp+i9tpkmAFjIWT5TqiYJ/aP5W2zFU9ufcH0EGOy8/8Ke/8tuXb15/JSGGyQwWlpIsQbTPaVnY2SKMjDQxWxa64O4JBHLf6rofD2K8SiPxfEcNzEEdiP35qis4cfuGu+cfoCrDwtQrUamks8j9zEEdLnkrWj3V2crh/qSV7k+S2oiLtE4REQBERAfF8IX0ogPML5pXtEBj0poWREBi8JfDQCzIgNc4YL59zb0WyiA1fuTei9twreizogMYohfHUAdwFlRARWYZBRrOa57BqbsRaR0PUKGPAtGTBdpv5bGDEWJVuC+qCemqm8yijVxT7RQH8D1Bq01BH5ZntvH6ha9Lg6udUkN6XkHrsOi6Mig/AVemf8mvlRKhheDgANTjI3iIPtIUpguGqNP4W363J+pU4imjpao9I2UUjSZlzByWZuFaOSzoptqNjwKY6L0AvqLYBEXl+x9EB91DqF8WpS5ev8ItYy3GWs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4" name="AutoShape 12" descr="Картинки по запросу вишня в разрез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 descr="http://i.artfile.ru/4000x3750_721159_%5bwww.ArtFile.ru%5d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29066"/>
            <a:ext cx="3500430" cy="292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Picture 14" descr="Картинки по запросу арбуз в разрез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4013903"/>
            <a:ext cx="3000364" cy="2844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 rot="10800000" flipV="1">
            <a:off x="0" y="210978"/>
            <a:ext cx="91440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sng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006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Внутреннее строение Земли </a:t>
            </a:r>
            <a:endParaRPr kumimoji="0" lang="ru-RU" sz="4400" b="0" i="0" u="sng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006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09" y="1397001"/>
          <a:ext cx="8072496" cy="511912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78877"/>
                <a:gridCol w="1778685"/>
                <a:gridCol w="1641863"/>
                <a:gridCol w="1710275"/>
                <a:gridCol w="2462796"/>
              </a:tblGrid>
              <a:tr h="11433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оболочки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Размер (толщина)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Состояние </a:t>
                      </a: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слоя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Температура слоя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</a:tr>
              <a:tr h="1602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Земная кора</a:t>
                      </a: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5–80 км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Твердая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Разная: увеличивается на 3</a:t>
                      </a:r>
                      <a:r>
                        <a:rPr lang="ru-RU" sz="1800" b="1" i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°С на каждые 100 м.(начиная с глубина 20-30м)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</a:tr>
              <a:tr h="11433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Мантия </a:t>
                      </a: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1505" marR="21505" marT="21505" marB="21505" anchor="ctr"/>
                </a:tc>
              </a:tr>
              <a:tr h="11433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Ядро </a:t>
                      </a: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1505" marR="21505" marT="21505" marB="2150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1505" marR="21505" marT="21505" marB="2150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2500298" y="714356"/>
            <a:ext cx="4214842" cy="7143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00034" y="642918"/>
            <a:ext cx="807249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ЗЕМНАЯ КОРА</a:t>
            </a:r>
          </a:p>
          <a:p>
            <a:pPr algn="ctr"/>
            <a:endParaRPr lang="ru-RU" sz="4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      3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слоя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2 слоя</a:t>
            </a:r>
          </a:p>
          <a:p>
            <a:pPr algn="just"/>
            <a:endParaRPr lang="ru-RU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00034" y="1928802"/>
            <a:ext cx="3714776" cy="78581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071538" y="3071810"/>
            <a:ext cx="2071702" cy="642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3 слоя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000628" y="1928802"/>
            <a:ext cx="3714776" cy="78581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929322" y="3143248"/>
            <a:ext cx="2071702" cy="642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2 слоя 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85720" y="4286256"/>
            <a:ext cx="1785950" cy="428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357290" y="5214950"/>
            <a:ext cx="1785950" cy="428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428860" y="4286256"/>
            <a:ext cx="1785950" cy="428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000892" y="4286256"/>
            <a:ext cx="1785950" cy="428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857752" y="4286256"/>
            <a:ext cx="1785950" cy="428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 стрелкой 38"/>
          <p:cNvCxnSpPr/>
          <p:nvPr/>
        </p:nvCxnSpPr>
        <p:spPr>
          <a:xfrm rot="10800000" flipV="1">
            <a:off x="1714480" y="1428736"/>
            <a:ext cx="785818" cy="428628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715140" y="1500174"/>
            <a:ext cx="714380" cy="357190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1822431" y="2893216"/>
            <a:ext cx="356396" cy="793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endCxn id="32" idx="0"/>
          </p:cNvCxnSpPr>
          <p:nvPr/>
        </p:nvCxnSpPr>
        <p:spPr>
          <a:xfrm rot="16200000" flipH="1">
            <a:off x="6768719" y="2946794"/>
            <a:ext cx="357188" cy="35719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5400000">
            <a:off x="1035819" y="3821909"/>
            <a:ext cx="428628" cy="357190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16200000" flipH="1">
            <a:off x="2678893" y="3750471"/>
            <a:ext cx="500066" cy="428628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5400000">
            <a:off x="6000760" y="3786190"/>
            <a:ext cx="428628" cy="428628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endCxn id="36" idx="0"/>
          </p:cNvCxnSpPr>
          <p:nvPr/>
        </p:nvCxnSpPr>
        <p:spPr>
          <a:xfrm rot="16200000" flipH="1">
            <a:off x="7447379" y="3839768"/>
            <a:ext cx="500066" cy="392909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34" idx="0"/>
          </p:cNvCxnSpPr>
          <p:nvPr/>
        </p:nvCxnSpPr>
        <p:spPr>
          <a:xfrm rot="16200000" flipH="1">
            <a:off x="1518025" y="4482710"/>
            <a:ext cx="1428760" cy="35719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и по запросу горные сло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29124" cy="3398470"/>
          </a:xfrm>
          <a:prstGeom prst="rect">
            <a:avLst/>
          </a:prstGeom>
          <a:noFill/>
        </p:spPr>
      </p:pic>
      <p:pic>
        <p:nvPicPr>
          <p:cNvPr id="23556" name="Picture 4" descr="http://tdnerud.ru/d/459075/d/samyj-glubokij-kare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0"/>
            <a:ext cx="4714876" cy="3409951"/>
          </a:xfrm>
          <a:prstGeom prst="rect">
            <a:avLst/>
          </a:prstGeom>
          <a:noFill/>
        </p:spPr>
      </p:pic>
      <p:pic>
        <p:nvPicPr>
          <p:cNvPr id="23558" name="Picture 6" descr="Картинки по запросу урановый рудни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4357686" cy="3429000"/>
          </a:xfrm>
          <a:prstGeom prst="rect">
            <a:avLst/>
          </a:prstGeom>
          <a:noFill/>
        </p:spPr>
      </p:pic>
      <p:pic>
        <p:nvPicPr>
          <p:cNvPr id="23560" name="Picture 8" descr="http://xroniki-nauki.ru/wp-content/uploads/2011/11/Kolskaya_sverhglubokaya_skvajina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332371"/>
            <a:ext cx="4786314" cy="35256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1000108"/>
            <a:ext cx="75724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Домашнее задание</a:t>
            </a:r>
          </a:p>
          <a:p>
            <a:pPr algn="ctr"/>
            <a:endParaRPr lang="ru-RU" sz="4800" b="1" dirty="0" smtClean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  <a:p>
            <a:pPr algn="ctr"/>
            <a:r>
              <a:rPr lang="en-US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&amp;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9 </a:t>
            </a:r>
            <a:r>
              <a:rPr lang="ru-RU" sz="5400" b="1" dirty="0" smtClean="0">
                <a:solidFill>
                  <a:srgbClr val="006000"/>
                </a:solidFill>
              </a:rPr>
              <a:t>–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6000"/>
                </a:solidFill>
              </a:rPr>
              <a:t>составить  </a:t>
            </a:r>
            <a:r>
              <a:rPr lang="ru-RU" sz="5400" b="1" u="sng" dirty="0" smtClean="0">
                <a:ln>
                  <a:solidFill>
                    <a:schemeClr val="tx1"/>
                  </a:solidFill>
                </a:ln>
                <a:solidFill>
                  <a:srgbClr val="006000"/>
                </a:solidFill>
              </a:rPr>
              <a:t>интеллект- карту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857232"/>
            <a:ext cx="885828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Спасибо за</a:t>
            </a:r>
          </a:p>
          <a:p>
            <a:pPr algn="ctr"/>
            <a:endParaRPr lang="ru-RU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внимание!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333\Desktop\анимации к презентации\5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6150" y="4929198"/>
            <a:ext cx="2199276" cy="1928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146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30</cp:revision>
  <dcterms:created xsi:type="dcterms:W3CDTF">2013-08-25T13:41:46Z</dcterms:created>
  <dcterms:modified xsi:type="dcterms:W3CDTF">2017-08-30T17:20:09Z</dcterms:modified>
</cp:coreProperties>
</file>